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90" r:id="rId3"/>
    <p:sldId id="258" r:id="rId4"/>
    <p:sldId id="265" r:id="rId5"/>
    <p:sldId id="283" r:id="rId6"/>
    <p:sldId id="284" r:id="rId7"/>
    <p:sldId id="341" r:id="rId8"/>
    <p:sldId id="285" r:id="rId9"/>
    <p:sldId id="335" r:id="rId10"/>
    <p:sldId id="336" r:id="rId11"/>
    <p:sldId id="330" r:id="rId12"/>
    <p:sldId id="337" r:id="rId13"/>
    <p:sldId id="342" r:id="rId14"/>
    <p:sldId id="338" r:id="rId15"/>
    <p:sldId id="294" r:id="rId16"/>
    <p:sldId id="339" r:id="rId17"/>
    <p:sldId id="340" r:id="rId18"/>
    <p:sldId id="331" r:id="rId19"/>
    <p:sldId id="286" r:id="rId20"/>
    <p:sldId id="305" r:id="rId21"/>
    <p:sldId id="328" r:id="rId22"/>
    <p:sldId id="321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9933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260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ptbackgroundstemplates.com/backgrounds/colorful-rainbow-ppt-backgrounds-powerpoi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63" cy="6858048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26" y="2924944"/>
            <a:ext cx="8786874" cy="2857520"/>
          </a:xfrm>
        </p:spPr>
        <p:txBody>
          <a:bodyPr>
            <a:normAutofit/>
          </a:bodyPr>
          <a:lstStyle/>
          <a:p>
            <a:r>
              <a:rPr lang="ru-RU" sz="4300" b="1" dirty="0">
                <a:solidFill>
                  <a:srgbClr val="0070C0"/>
                </a:solidFill>
                <a:cs typeface="Aharoni" pitchFamily="2" charset="-79"/>
              </a:rPr>
              <a:t> </a:t>
            </a:r>
            <a:endParaRPr lang="ru-RU" sz="6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99592" y="1556792"/>
            <a:ext cx="784887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 </a:t>
            </a:r>
          </a:p>
          <a:p>
            <a:pPr algn="ctr"/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«Школа юного пешехода»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user\Desktop\fuzz_aqua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81105" y="16549"/>
            <a:ext cx="8381782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260648"/>
            <a:ext cx="7848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8" name="AutoShape 2" descr="https://sun9-13.userapi.com/impf/p3Xw_lXuTEe67ghrLv99YEHHlc8WMGPT-QR1_g/0BUD8-YlfUM.jpg?size=810x1080&amp;quality=95&amp;sign=190633e45ba9eec5faa68bed55a8a274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0" name="AutoShape 4" descr="https://sun9-13.userapi.com/impf/p3Xw_lXuTEe67ghrLv99YEHHlc8WMGPT-QR1_g/0BUD8-YlfUM.jpg?size=810x1080&amp;quality=95&amp;sign=190633e45ba9eec5faa68bed55a8a274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2" name="AutoShape 6" descr="https://sun9-25.userapi.com/impf/4taC1jwyNdb6-Wa02IuhZcxXPmAhzN3PiNy3sw/pNHNwSYUIBI.jpg?size=810x1080&amp;quality=95&amp;sign=4c8c0d980075d7b16bf11a02f5c9b917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5" name="AutoShape 9" descr="https://sun9-13.userapi.com/impf/p3Xw_lXuTEe67ghrLv99YEHHlc8WMGPT-QR1_g/0BUD8-YlfUM.jpg?size=810x1080&amp;quality=95&amp;sign=190633e45ba9eec5faa68bed55a8a274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2770" name="Picture 2" descr="D:\UJ0XnpTKW4Q.jpg"/>
          <p:cNvPicPr>
            <a:picLocks noChangeAspect="1" noChangeArrowheads="1"/>
          </p:cNvPicPr>
          <p:nvPr/>
        </p:nvPicPr>
        <p:blipFill>
          <a:blip r:embed="rId3" cstate="print"/>
          <a:srcRect b="9414"/>
          <a:stretch>
            <a:fillRect/>
          </a:stretch>
        </p:blipFill>
        <p:spPr bwMode="auto">
          <a:xfrm>
            <a:off x="323528" y="332656"/>
            <a:ext cx="4176464" cy="5044376"/>
          </a:xfrm>
          <a:prstGeom prst="rect">
            <a:avLst/>
          </a:prstGeom>
          <a:noFill/>
        </p:spPr>
      </p:pic>
      <p:pic>
        <p:nvPicPr>
          <p:cNvPr id="13" name="Picture 7" descr="D:\pNHNwSYUIBI.jpg"/>
          <p:cNvPicPr>
            <a:picLocks noChangeAspect="1" noChangeArrowheads="1"/>
          </p:cNvPicPr>
          <p:nvPr/>
        </p:nvPicPr>
        <p:blipFill>
          <a:blip r:embed="rId4" cstate="print"/>
          <a:srcRect t="14128" b="4957"/>
          <a:stretch>
            <a:fillRect/>
          </a:stretch>
        </p:blipFill>
        <p:spPr bwMode="auto">
          <a:xfrm>
            <a:off x="4860032" y="2564904"/>
            <a:ext cx="3604166" cy="38884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user\Desktop\fuzz_aqua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857224" y="-1429040"/>
            <a:ext cx="7858180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28662" y="142852"/>
            <a:ext cx="74295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99592" y="620688"/>
            <a:ext cx="77048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Тема №3: «Дорожные знаки. Что это и для чего они нужны?» 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Задача: Изучение основных дорожных знаков, которые необходимо знать пешеходу, чтобы действовать в соответствии с ними.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Беседы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«Дорожные знаки. Их виды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«Для чего нужны дорожные знаки», Д/игры «Перекресток», «Составь дорожный знак»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user\Desktop\fuzz_aqua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81105" y="16549"/>
            <a:ext cx="8381782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260648"/>
            <a:ext cx="7848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8" name="AutoShape 2" descr="https://sun9-13.userapi.com/impf/p3Xw_lXuTEe67ghrLv99YEHHlc8WMGPT-QR1_g/0BUD8-YlfUM.jpg?size=810x1080&amp;quality=95&amp;sign=190633e45ba9eec5faa68bed55a8a274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0" name="AutoShape 4" descr="https://sun9-13.userapi.com/impf/p3Xw_lXuTEe67ghrLv99YEHHlc8WMGPT-QR1_g/0BUD8-YlfUM.jpg?size=810x1080&amp;quality=95&amp;sign=190633e45ba9eec5faa68bed55a8a274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2" name="AutoShape 6" descr="https://sun9-25.userapi.com/impf/4taC1jwyNdb6-Wa02IuhZcxXPmAhzN3PiNy3sw/pNHNwSYUIBI.jpg?size=810x1080&amp;quality=95&amp;sign=4c8c0d980075d7b16bf11a02f5c9b917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5" name="AutoShape 9" descr="https://sun9-13.userapi.com/impf/p3Xw_lXuTEe67ghrLv99YEHHlc8WMGPT-QR1_g/0BUD8-YlfUM.jpg?size=810x1080&amp;quality=95&amp;sign=190633e45ba9eec5faa68bed55a8a274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2771" name="Picture 3" descr="D:\c5daQeZfjgo.jpg"/>
          <p:cNvPicPr>
            <a:picLocks noChangeAspect="1" noChangeArrowheads="1"/>
          </p:cNvPicPr>
          <p:nvPr/>
        </p:nvPicPr>
        <p:blipFill>
          <a:blip r:embed="rId3" cstate="print"/>
          <a:srcRect l="12988" b="16503"/>
          <a:stretch>
            <a:fillRect/>
          </a:stretch>
        </p:blipFill>
        <p:spPr bwMode="auto">
          <a:xfrm>
            <a:off x="4788024" y="1484784"/>
            <a:ext cx="4024840" cy="5149670"/>
          </a:xfrm>
          <a:prstGeom prst="rect">
            <a:avLst/>
          </a:prstGeom>
          <a:noFill/>
        </p:spPr>
      </p:pic>
      <p:pic>
        <p:nvPicPr>
          <p:cNvPr id="34818" name="Picture 2" descr="D:\CtHLXgMTr-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32656"/>
            <a:ext cx="3685338" cy="49137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user\Desktop\fuzz_aqua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81105" y="16549"/>
            <a:ext cx="8381782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260648"/>
            <a:ext cx="7848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8" name="AutoShape 2" descr="https://sun9-13.userapi.com/impf/p3Xw_lXuTEe67ghrLv99YEHHlc8WMGPT-QR1_g/0BUD8-YlfUM.jpg?size=810x1080&amp;quality=95&amp;sign=190633e45ba9eec5faa68bed55a8a274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0" name="AutoShape 4" descr="https://sun9-13.userapi.com/impf/p3Xw_lXuTEe67ghrLv99YEHHlc8WMGPT-QR1_g/0BUD8-YlfUM.jpg?size=810x1080&amp;quality=95&amp;sign=190633e45ba9eec5faa68bed55a8a274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2" name="AutoShape 6" descr="https://sun9-25.userapi.com/impf/4taC1jwyNdb6-Wa02IuhZcxXPmAhzN3PiNy3sw/pNHNwSYUIBI.jpg?size=810x1080&amp;quality=95&amp;sign=4c8c0d980075d7b16bf11a02f5c9b917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5" name="AutoShape 9" descr="https://sun9-13.userapi.com/impf/p3Xw_lXuTEe67ghrLv99YEHHlc8WMGPT-QR1_g/0BUD8-YlfUM.jpg?size=810x1080&amp;quality=95&amp;sign=190633e45ba9eec5faa68bed55a8a274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5843" name="Picture 3" descr="D:\GUnjbmYNq7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340768"/>
            <a:ext cx="3934830" cy="5246440"/>
          </a:xfrm>
          <a:prstGeom prst="rect">
            <a:avLst/>
          </a:prstGeom>
          <a:noFill/>
        </p:spPr>
      </p:pic>
      <p:pic>
        <p:nvPicPr>
          <p:cNvPr id="11" name="Picture 2" descr="D:\6nm76Md43CQ.jpg"/>
          <p:cNvPicPr>
            <a:picLocks noChangeAspect="1" noChangeArrowheads="1"/>
          </p:cNvPicPr>
          <p:nvPr/>
        </p:nvPicPr>
        <p:blipFill>
          <a:blip r:embed="rId4" cstate="print"/>
          <a:srcRect t="32360" r="39920" b="8421"/>
          <a:stretch>
            <a:fillRect/>
          </a:stretch>
        </p:blipFill>
        <p:spPr bwMode="auto">
          <a:xfrm>
            <a:off x="251519" y="404664"/>
            <a:ext cx="3999737" cy="52565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user\Desktop\fuzz_aqua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81105" y="16549"/>
            <a:ext cx="8381782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260648"/>
            <a:ext cx="7848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8" name="AutoShape 2" descr="https://sun9-13.userapi.com/impf/p3Xw_lXuTEe67ghrLv99YEHHlc8WMGPT-QR1_g/0BUD8-YlfUM.jpg?size=810x1080&amp;quality=95&amp;sign=190633e45ba9eec5faa68bed55a8a274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0" name="AutoShape 4" descr="https://sun9-13.userapi.com/impf/p3Xw_lXuTEe67ghrLv99YEHHlc8WMGPT-QR1_g/0BUD8-YlfUM.jpg?size=810x1080&amp;quality=95&amp;sign=190633e45ba9eec5faa68bed55a8a274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2" name="AutoShape 6" descr="https://sun9-25.userapi.com/impf/4taC1jwyNdb6-Wa02IuhZcxXPmAhzN3PiNy3sw/pNHNwSYUIBI.jpg?size=810x1080&amp;quality=95&amp;sign=4c8c0d980075d7b16bf11a02f5c9b917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5" name="AutoShape 9" descr="https://sun9-13.userapi.com/impf/p3Xw_lXuTEe67ghrLv99YEHHlc8WMGPT-QR1_g/0BUD8-YlfUM.jpg?size=810x1080&amp;quality=95&amp;sign=190633e45ba9eec5faa68bed55a8a274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Picture 2" descr="D:\27kMU3slel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332655"/>
            <a:ext cx="4680520" cy="62406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user\Desktop\fuzz_aqua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857224" y="-1429040"/>
            <a:ext cx="7858180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0" y="2872462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14414" y="500042"/>
            <a:ext cx="66186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Результаты и перспективы технологии </a:t>
            </a:r>
          </a:p>
        </p:txBody>
      </p:sp>
      <p:pic>
        <p:nvPicPr>
          <p:cNvPr id="3073" name="Picture 1" descr="D:\pPIii4hvhdQ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556792"/>
            <a:ext cx="6624736" cy="49685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user\Desktop\fuzz_aqua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81105" y="16549"/>
            <a:ext cx="8381782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260648"/>
            <a:ext cx="7848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8" name="AutoShape 2" descr="https://sun9-13.userapi.com/impf/p3Xw_lXuTEe67ghrLv99YEHHlc8WMGPT-QR1_g/0BUD8-YlfUM.jpg?size=810x1080&amp;quality=95&amp;sign=190633e45ba9eec5faa68bed55a8a274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0" name="AutoShape 4" descr="https://sun9-13.userapi.com/impf/p3Xw_lXuTEe67ghrLv99YEHHlc8WMGPT-QR1_g/0BUD8-YlfUM.jpg?size=810x1080&amp;quality=95&amp;sign=190633e45ba9eec5faa68bed55a8a274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2" name="AutoShape 6" descr="https://sun9-25.userapi.com/impf/4taC1jwyNdb6-Wa02IuhZcxXPmAhzN3PiNy3sw/pNHNwSYUIBI.jpg?size=810x1080&amp;quality=95&amp;sign=4c8c0d980075d7b16bf11a02f5c9b917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5" name="AutoShape 9" descr="https://sun9-13.userapi.com/impf/p3Xw_lXuTEe67ghrLv99YEHHlc8WMGPT-QR1_g/0BUD8-YlfUM.jpg?size=810x1080&amp;quality=95&amp;sign=190633e45ba9eec5faa68bed55a8a274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user\Desktop\fuzz_aqua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81105" y="16549"/>
            <a:ext cx="8381782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260648"/>
            <a:ext cx="7848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8" name="AutoShape 2" descr="https://sun9-13.userapi.com/impf/p3Xw_lXuTEe67ghrLv99YEHHlc8WMGPT-QR1_g/0BUD8-YlfUM.jpg?size=810x1080&amp;quality=95&amp;sign=190633e45ba9eec5faa68bed55a8a274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0" name="AutoShape 4" descr="https://sun9-13.userapi.com/impf/p3Xw_lXuTEe67ghrLv99YEHHlc8WMGPT-QR1_g/0BUD8-YlfUM.jpg?size=810x1080&amp;quality=95&amp;sign=190633e45ba9eec5faa68bed55a8a274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2" name="AutoShape 6" descr="https://sun9-25.userapi.com/impf/4taC1jwyNdb6-Wa02IuhZcxXPmAhzN3PiNy3sw/pNHNwSYUIBI.jpg?size=810x1080&amp;quality=95&amp;sign=4c8c0d980075d7b16bf11a02f5c9b917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5" name="AutoShape 9" descr="https://sun9-13.userapi.com/impf/p3Xw_lXuTEe67ghrLv99YEHHlc8WMGPT-QR1_g/0BUD8-YlfUM.jpg?size=810x1080&amp;quality=95&amp;sign=190633e45ba9eec5faa68bed55a8a274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user\Desktop\fuzz_aqua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857224" y="-1429040"/>
            <a:ext cx="7858180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28662" y="142852"/>
            <a:ext cx="74295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user\Desktop\fuzz_aqua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857224" y="-1429040"/>
            <a:ext cx="7858180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28662" y="142852"/>
            <a:ext cx="74295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D:\РУФИНА\ДОУ Снегурочка\Всерос конференц ФГОС 2018\228663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5482" y="0"/>
            <a:ext cx="9454964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000364" y="357166"/>
            <a:ext cx="24722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НАСТРОЙСЯ НА ВОЛНУ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1472" y="5903893"/>
            <a:ext cx="83582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СПОРТ, ЗДОРОВЬЕ, КРАСОТА – 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НАШИ ВЕРНЫЕ ДРУЗЬЯ!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user\Desktop\fuzz_aqu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785786" y="-2908488"/>
            <a:ext cx="7643866" cy="581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Актуальность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Обеспечение безопасности дорожного</a:t>
            </a:r>
            <a:r>
              <a:rPr kumimoji="0" lang="ru-RU" sz="2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движения и профилактические меры по борьбе с детским травматизмом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являются важным направлением реализации государственной политики в области охраны жизни и здоровья юных граждан.</a:t>
            </a:r>
            <a:r>
              <a:rPr kumimoji="0" lang="ru-RU" sz="2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РУФИНА\ДОУ Снегурочка\ПДД\Рисунок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5" y="2996952"/>
            <a:ext cx="4556566" cy="32977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 descr="C:\Users\user\Desktop\fuzz_aqua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72338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571472" y="285728"/>
            <a:ext cx="807249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4479633" y="-140731"/>
            <a:ext cx="184731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06932" y="3244334"/>
            <a:ext cx="21301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«Отчетное занятие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user\Desktop\fuzz_aqua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857224" y="-1429040"/>
            <a:ext cx="7858180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user\Desktop\fuzz_aqua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857224" y="-1429040"/>
            <a:ext cx="7858180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82" name="AutoShape 2"/>
          <p:cNvSpPr>
            <a:spLocks noChangeAspect="1" noChangeArrowheads="1"/>
          </p:cNvSpPr>
          <p:nvPr/>
        </p:nvSpPr>
        <p:spPr bwMode="auto">
          <a:xfrm>
            <a:off x="0" y="45720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68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pptbackgroundstemplates.com/backgrounds/colorful-rainbow-ppt-backgrounds-powerpoi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8"/>
            <a:ext cx="9144063" cy="6858048"/>
          </a:xfrm>
          <a:prstGeom prst="rect">
            <a:avLst/>
          </a:prstGeom>
          <a:noFill/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971600" y="476672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8" name="WordArt 2"/>
          <p:cNvSpPr>
            <a:spLocks noChangeArrowheads="1" noChangeShapeType="1" noTextEdit="1"/>
          </p:cNvSpPr>
          <p:nvPr/>
        </p:nvSpPr>
        <p:spPr bwMode="auto">
          <a:xfrm>
            <a:off x="2123728" y="2564904"/>
            <a:ext cx="948308" cy="28803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ru-RU" sz="3600" b="1" kern="10" spc="0" dirty="0">
              <a:ln w="9525">
                <a:noFill/>
                <a:round/>
                <a:headEnd/>
                <a:tailEnd/>
              </a:ln>
              <a:solidFill>
                <a:schemeClr val="tx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03648" y="476672"/>
            <a:ext cx="62646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dirty="0"/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14282" y="819200"/>
            <a:ext cx="8501122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241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Цель проекта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формирование у воспитанников ДОО навыков безопасного поведения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на дорогах, развитие сознательного и ответственного отношения к вопросам личной безопасности, а также безопасности других участников дорожного движения.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241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Задачи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241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Расширить знания ПДД и профилактике детского ДТТ;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241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Формирование умения безопасного поведения в дорожно-транспортных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ситуациях;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3241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Выработка практических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навыков, необходимых юным  участникам дорожного движения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user\Desktop\fuzz_aqua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85720" y="500042"/>
            <a:ext cx="8429684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Проект реализуется в соответствии с программой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Министерства образования и науки Республики Башкортостан, Республиканским ресурсным центром по профилактике детского травматизма  </a:t>
            </a:r>
          </a:p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ПРОГРАММА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 ИЗУЧЕНИЮ ПРАВИЛ ДОРОЖНОГО ДВИЖЕНИЯ и ПРОФИЛАКТИКЕ  ДЕТСКОГО ДОРОЖНО-ТРАНСПОРТНОГО ТРАВМАТИЗМА в ДОШКОЛЬНЫХ ОБРАЗОВАТЕЛЬНЫХ ОРГАНИЗАЦИЯХ  РЕСПУБЛИКИ БАШКОРТОСТАН</a:t>
            </a:r>
          </a:p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3105835"/>
            <a:ext cx="792088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5851525" algn="l"/>
              </a:tabLst>
            </a:pPr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5085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5851525" algn="l"/>
              </a:tabLst>
            </a:pPr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5085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5851525" algn="l"/>
              </a:tabLst>
            </a:pPr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5085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5851525" algn="l"/>
              </a:tabLst>
            </a:pPr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5085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5851525" algn="l"/>
              </a:tabLst>
            </a:pPr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5085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5851525" algn="l"/>
              </a:tabLs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Программа  предназначена  для воспитанников в возрасте от 5 до 7 лет. Сроки реализации – 5 недель.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user\Desktop\fuzz_aqua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81105" y="16549"/>
            <a:ext cx="8381782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M:\ПДД на конкурс\работа 08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980728"/>
            <a:ext cx="4176464" cy="313234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55576" y="260648"/>
            <a:ext cx="7848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условий для реализации проекта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M:\ПДД на конкурс\работа 083.jpg"/>
          <p:cNvPicPr>
            <a:picLocks noChangeAspect="1" noChangeArrowheads="1"/>
          </p:cNvPicPr>
          <p:nvPr/>
        </p:nvPicPr>
        <p:blipFill>
          <a:blip r:embed="rId4" cstate="print"/>
          <a:srcRect l="12371" t="18327"/>
          <a:stretch>
            <a:fillRect/>
          </a:stretch>
        </p:blipFill>
        <p:spPr bwMode="auto">
          <a:xfrm>
            <a:off x="4211960" y="3140968"/>
            <a:ext cx="4590656" cy="32089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user\Desktop\fuzz_aqua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857224" y="-1429040"/>
            <a:ext cx="7858180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28662" y="142852"/>
            <a:ext cx="74295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Тема 1: « Безопасность превыше всего»</a:t>
            </a:r>
          </a:p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71600" y="1052736"/>
            <a:ext cx="74168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4427984" y="2934236"/>
            <a:ext cx="23580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3" name="Picture 1" descr="D:\ZZQhl6_KjeA.jpg"/>
          <p:cNvPicPr>
            <a:picLocks noChangeAspect="1" noChangeArrowheads="1"/>
          </p:cNvPicPr>
          <p:nvPr/>
        </p:nvPicPr>
        <p:blipFill>
          <a:blip r:embed="rId3" cstate="print"/>
          <a:srcRect r="10658" b="12892"/>
          <a:stretch>
            <a:fillRect/>
          </a:stretch>
        </p:blipFill>
        <p:spPr bwMode="auto">
          <a:xfrm>
            <a:off x="2267744" y="980728"/>
            <a:ext cx="4248472" cy="55230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user\Desktop\fuzz_aqua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81105" y="16549"/>
            <a:ext cx="8381782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260648"/>
            <a:ext cx="7848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8" name="AutoShape 2" descr="https://sun9-13.userapi.com/impf/p3Xw_lXuTEe67ghrLv99YEHHlc8WMGPT-QR1_g/0BUD8-YlfUM.jpg?size=810x1080&amp;quality=95&amp;sign=190633e45ba9eec5faa68bed55a8a274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0" name="AutoShape 4" descr="https://sun9-13.userapi.com/impf/p3Xw_lXuTEe67ghrLv99YEHHlc8WMGPT-QR1_g/0BUD8-YlfUM.jpg?size=810x1080&amp;quality=95&amp;sign=190633e45ba9eec5faa68bed55a8a274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2" name="AutoShape 6" descr="https://sun9-25.userapi.com/impf/4taC1jwyNdb6-Wa02IuhZcxXPmAhzN3PiNy3sw/pNHNwSYUIBI.jpg?size=810x1080&amp;quality=95&amp;sign=4c8c0d980075d7b16bf11a02f5c9b917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5" name="AutoShape 9" descr="https://sun9-13.userapi.com/impf/p3Xw_lXuTEe67ghrLv99YEHHlc8WMGPT-QR1_g/0BUD8-YlfUM.jpg?size=810x1080&amp;quality=95&amp;sign=190633e45ba9eec5faa68bed55a8a274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3794" name="Picture 2" descr="D:\AehTxE1J5p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04664"/>
            <a:ext cx="3816424" cy="5088565"/>
          </a:xfrm>
          <a:prstGeom prst="rect">
            <a:avLst/>
          </a:prstGeom>
          <a:noFill/>
        </p:spPr>
      </p:pic>
      <p:pic>
        <p:nvPicPr>
          <p:cNvPr id="10" name="Picture 2" descr="D:\zKtVWlDnaS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1484784"/>
            <a:ext cx="3880824" cy="51744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user\Desktop\fuzz_aqua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857224" y="-1429040"/>
            <a:ext cx="7858180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28662" y="142852"/>
            <a:ext cx="74295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43608" y="548680"/>
            <a:ext cx="7200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Тема №2: «Дорога и ее правила»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изучение основных составляющих и атрибутов дороги: ее частей, видов переходов, светофора.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43608" y="1988840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89" name="Picture 1" descr="D:\LTWZjOvbtLY.jpg"/>
          <p:cNvPicPr>
            <a:picLocks noChangeAspect="1" noChangeArrowheads="1"/>
          </p:cNvPicPr>
          <p:nvPr/>
        </p:nvPicPr>
        <p:blipFill>
          <a:blip r:embed="rId3" cstate="print"/>
          <a:srcRect t="13145"/>
          <a:stretch>
            <a:fillRect/>
          </a:stretch>
        </p:blipFill>
        <p:spPr bwMode="auto">
          <a:xfrm>
            <a:off x="323528" y="1772816"/>
            <a:ext cx="4176464" cy="4836618"/>
          </a:xfrm>
          <a:prstGeom prst="rect">
            <a:avLst/>
          </a:prstGeom>
          <a:noFill/>
        </p:spPr>
      </p:pic>
      <p:pic>
        <p:nvPicPr>
          <p:cNvPr id="12290" name="Picture 2" descr="D:\wEjGdxZdI0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1772816"/>
            <a:ext cx="3600400" cy="48005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user\Desktop\fuzz_aqua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81105" y="16549"/>
            <a:ext cx="8381782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51525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260648"/>
            <a:ext cx="7848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8" name="AutoShape 2" descr="https://sun9-13.userapi.com/impf/p3Xw_lXuTEe67ghrLv99YEHHlc8WMGPT-QR1_g/0BUD8-YlfUM.jpg?size=810x1080&amp;quality=95&amp;sign=190633e45ba9eec5faa68bed55a8a274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0" name="AutoShape 4" descr="https://sun9-13.userapi.com/impf/p3Xw_lXuTEe67ghrLv99YEHHlc8WMGPT-QR1_g/0BUD8-YlfUM.jpg?size=810x1080&amp;quality=95&amp;sign=190633e45ba9eec5faa68bed55a8a274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2" name="AutoShape 6" descr="https://sun9-25.userapi.com/impf/4taC1jwyNdb6-Wa02IuhZcxXPmAhzN3PiNy3sw/pNHNwSYUIBI.jpg?size=810x1080&amp;quality=95&amp;sign=4c8c0d980075d7b16bf11a02f5c9b917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5" name="AutoShape 9" descr="https://sun9-13.userapi.com/impf/p3Xw_lXuTEe67ghrLv99YEHHlc8WMGPT-QR1_g/0BUD8-YlfUM.jpg?size=810x1080&amp;quality=95&amp;sign=190633e45ba9eec5faa68bed55a8a274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46" name="Picture 10" descr="D:\0BUD8-YlfUM.jpg"/>
          <p:cNvPicPr>
            <a:picLocks noChangeAspect="1" noChangeArrowheads="1"/>
          </p:cNvPicPr>
          <p:nvPr/>
        </p:nvPicPr>
        <p:blipFill>
          <a:blip r:embed="rId3" cstate="print"/>
          <a:srcRect t="20330"/>
          <a:stretch>
            <a:fillRect/>
          </a:stretch>
        </p:blipFill>
        <p:spPr bwMode="auto">
          <a:xfrm>
            <a:off x="1763688" y="404664"/>
            <a:ext cx="5472608" cy="58133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1208</TotalTime>
  <Words>294</Words>
  <Application>Microsoft Office PowerPoint</Application>
  <PresentationFormat>Экран (4:3)</PresentationFormat>
  <Paragraphs>206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Новые векторы развития дошкольного образования</dc:title>
  <dc:creator>Администратор</dc:creator>
  <cp:lastModifiedBy>Admin</cp:lastModifiedBy>
  <cp:revision>339</cp:revision>
  <dcterms:created xsi:type="dcterms:W3CDTF">2017-10-19T15:00:50Z</dcterms:created>
  <dcterms:modified xsi:type="dcterms:W3CDTF">2022-04-06T20:38:02Z</dcterms:modified>
</cp:coreProperties>
</file>